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299" r:id="rId4"/>
    <p:sldId id="300" r:id="rId5"/>
    <p:sldId id="278" r:id="rId6"/>
    <p:sldId id="295" r:id="rId7"/>
    <p:sldId id="296" r:id="rId8"/>
    <p:sldId id="298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Soni" userId="S::monika.soni@collaberatact.com::4a622358-487f-422a-9321-81d5399df758" providerId="AD" clId="Web-{DD522CCB-80B8-8473-0B2C-55E52971B438}"/>
    <pc:docChg chg="modSld">
      <pc:chgData name="Monika Soni" userId="S::monika.soni@collaberatact.com::4a622358-487f-422a-9321-81d5399df758" providerId="AD" clId="Web-{DD522CCB-80B8-8473-0B2C-55E52971B438}" dt="2018-08-23T08:53:35.721" v="3"/>
      <pc:docMkLst>
        <pc:docMk/>
      </pc:docMkLst>
      <pc:sldChg chg="delSp">
        <pc:chgData name="Monika Soni" userId="S::monika.soni@collaberatact.com::4a622358-487f-422a-9321-81d5399df758" providerId="AD" clId="Web-{DD522CCB-80B8-8473-0B2C-55E52971B438}" dt="2018-08-23T08:53:27.033" v="1"/>
        <pc:sldMkLst>
          <pc:docMk/>
          <pc:sldMk cId="3935358577" sldId="277"/>
        </pc:sldMkLst>
        <pc:spChg chg="del">
          <ac:chgData name="Monika Soni" userId="S::monika.soni@collaberatact.com::4a622358-487f-422a-9321-81d5399df758" providerId="AD" clId="Web-{DD522CCB-80B8-8473-0B2C-55E52971B438}" dt="2018-08-23T08:53:25.268" v="0"/>
          <ac:spMkLst>
            <pc:docMk/>
            <pc:sldMk cId="3935358577" sldId="277"/>
            <ac:spMk id="16" creationId="{00000000-0000-0000-0000-000000000000}"/>
          </ac:spMkLst>
        </pc:spChg>
        <pc:spChg chg="del">
          <ac:chgData name="Monika Soni" userId="S::monika.soni@collaberatact.com::4a622358-487f-422a-9321-81d5399df758" providerId="AD" clId="Web-{DD522CCB-80B8-8473-0B2C-55E52971B438}" dt="2018-08-23T08:53:27.033" v="1"/>
          <ac:spMkLst>
            <pc:docMk/>
            <pc:sldMk cId="3935358577" sldId="277"/>
            <ac:spMk id="18" creationId="{00000000-0000-0000-0000-000000000000}"/>
          </ac:spMkLst>
        </pc:spChg>
      </pc:sldChg>
      <pc:sldChg chg="delSp">
        <pc:chgData name="Monika Soni" userId="S::monika.soni@collaberatact.com::4a622358-487f-422a-9321-81d5399df758" providerId="AD" clId="Web-{DD522CCB-80B8-8473-0B2C-55E52971B438}" dt="2018-08-23T08:53:35.721" v="3"/>
        <pc:sldMkLst>
          <pc:docMk/>
          <pc:sldMk cId="1024125203" sldId="279"/>
        </pc:sldMkLst>
        <pc:spChg chg="del">
          <ac:chgData name="Monika Soni" userId="S::monika.soni@collaberatact.com::4a622358-487f-422a-9321-81d5399df758" providerId="AD" clId="Web-{DD522CCB-80B8-8473-0B2C-55E52971B438}" dt="2018-08-23T08:53:35.721" v="3"/>
          <ac:spMkLst>
            <pc:docMk/>
            <pc:sldMk cId="1024125203" sldId="279"/>
            <ac:spMk id="2" creationId="{00000000-0000-0000-0000-000000000000}"/>
          </ac:spMkLst>
        </pc:spChg>
        <pc:spChg chg="del">
          <ac:chgData name="Monika Soni" userId="S::monika.soni@collaberatact.com::4a622358-487f-422a-9321-81d5399df758" providerId="AD" clId="Web-{DD522CCB-80B8-8473-0B2C-55E52971B438}" dt="2018-08-23T08:53:29.783" v="2"/>
          <ac:spMkLst>
            <pc:docMk/>
            <pc:sldMk cId="1024125203" sldId="279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5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List7#2" loCatId="list" qsTypeId="urn:microsoft.com/office/officeart/2005/8/quickstyle/simple4" qsCatId="simple" csTypeId="urn:microsoft.com/office/officeart/2005/8/colors/colorful1#156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solidFill>
          <a:srgbClr val="009AD0"/>
        </a:solidFill>
      </dgm:spPr>
      <dgm:t>
        <a:bodyPr/>
        <a:lstStyle/>
        <a:p>
          <a:r>
            <a:rPr lang="en-US" sz="1100" b="1" dirty="0" err="1" smtClean="0">
              <a:latin typeface="Arial Narrow" pitchFamily="34" charset="0"/>
              <a:cs typeface="Arial" panose="020B0604020202020204" pitchFamily="34" charset="0"/>
            </a:rPr>
            <a:t>Cognixia</a:t>
          </a:r>
          <a:r>
            <a:rPr lang="en-US" sz="1100" b="1" dirty="0" smtClean="0">
              <a:latin typeface="Arial Narrow" pitchFamily="34" charset="0"/>
              <a:cs typeface="Arial" panose="020B0604020202020204" pitchFamily="34" charset="0"/>
            </a:rPr>
            <a:t> |  </a:t>
          </a:r>
          <a:r>
            <a:rPr lang="en-US" sz="1100" b="1" dirty="0" smtClean="0">
              <a:latin typeface="Arial Narrow" pitchFamily="34" charset="0"/>
            </a:rPr>
            <a:t>an award-winning training arm </a:t>
          </a:r>
          <a:r>
            <a:rPr lang="en-US" sz="1100" b="1" dirty="0">
              <a:latin typeface="Arial Narrow" pitchFamily="34" charset="0"/>
            </a:rPr>
            <a:t>of Collabera</a:t>
          </a:r>
          <a:endParaRPr lang="en-US" sz="1100" b="1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1100" b="1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 sz="1100" b="1"/>
        </a:p>
      </dgm:t>
    </dgm:pt>
    <dgm:pt modelId="{F66099B6-DBBD-4AB0-82D2-877B80F846F7}">
      <dgm:prSet phldrT="[Text]" custT="1"/>
      <dgm:spPr>
        <a:solidFill>
          <a:srgbClr val="0079A4"/>
        </a:solidFill>
      </dgm:spPr>
      <dgm:t>
        <a:bodyPr/>
        <a:lstStyle/>
        <a:p>
          <a:r>
            <a:rPr lang="en-US" sz="1100" b="1" dirty="0">
              <a:latin typeface="Arial Narrow" pitchFamily="34" charset="0"/>
              <a:cs typeface="Arial" panose="020B0604020202020204" pitchFamily="34" charset="0"/>
            </a:rPr>
            <a:t>Delivered </a:t>
          </a:r>
          <a:r>
            <a:rPr lang="en-US" sz="1100" b="1" dirty="0" smtClean="0">
              <a:latin typeface="Arial Narrow" pitchFamily="34" charset="0"/>
              <a:cs typeface="Arial" panose="020B0604020202020204" pitchFamily="34" charset="0"/>
            </a:rPr>
            <a:t>trainings in  more than</a:t>
          </a:r>
        </a:p>
        <a:p>
          <a:r>
            <a:rPr lang="en-US" sz="1100" b="1" dirty="0" smtClean="0">
              <a:latin typeface="Arial Narrow" pitchFamily="34" charset="0"/>
              <a:cs typeface="Arial" panose="020B0604020202020204" pitchFamily="34" charset="0"/>
            </a:rPr>
            <a:t>37 countries</a:t>
          </a:r>
          <a:endParaRPr lang="en-US" sz="1100" b="1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100" b="1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100" b="1"/>
        </a:p>
      </dgm:t>
    </dgm:pt>
    <dgm:pt modelId="{EE62A4F6-4AC4-435B-990E-81A71CE8CAC7}">
      <dgm:prSet phldrT="[Text]" custT="1"/>
      <dgm:spPr>
        <a:solidFill>
          <a:srgbClr val="1DC4FF"/>
        </a:solidFill>
      </dgm:spPr>
      <dgm:t>
        <a:bodyPr/>
        <a:lstStyle/>
        <a:p>
          <a:r>
            <a:rPr lang="en-US" sz="1100" b="1" dirty="0" smtClean="0">
              <a:latin typeface="Arial Narrow" pitchFamily="34" charset="0"/>
              <a:cs typeface="Arial" panose="020B0604020202020204" pitchFamily="34" charset="0"/>
            </a:rPr>
            <a:t>Over 1 | 00 | 000</a:t>
          </a:r>
          <a:endParaRPr lang="en-US" sz="1100" b="1" dirty="0">
            <a:latin typeface="Arial Narrow" pitchFamily="34" charset="0"/>
            <a:cs typeface="Arial" panose="020B0604020202020204" pitchFamily="34" charset="0"/>
          </a:endParaRPr>
        </a:p>
        <a:p>
          <a:r>
            <a:rPr lang="en-US" sz="1100" b="1" dirty="0" smtClean="0">
              <a:latin typeface="Arial Narrow" pitchFamily="34" charset="0"/>
              <a:cs typeface="Arial" panose="020B0604020202020204" pitchFamily="34" charset="0"/>
            </a:rPr>
            <a:t>professionals</a:t>
          </a:r>
          <a:endParaRPr lang="en-US" sz="1100" b="1" dirty="0">
            <a:latin typeface="Arial Narrow" pitchFamily="34" charset="0"/>
            <a:cs typeface="Arial" panose="020B0604020202020204" pitchFamily="34" charset="0"/>
          </a:endParaRPr>
        </a:p>
        <a:p>
          <a:r>
            <a:rPr lang="en-US" sz="1100" b="1" dirty="0" smtClean="0">
              <a:latin typeface="Arial Narrow" pitchFamily="34" charset="0"/>
            </a:rPr>
            <a:t>trained worldwide</a:t>
          </a:r>
          <a:endParaRPr lang="en-US" sz="1100" b="1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 sz="1100" b="1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 sz="1100" b="1"/>
        </a:p>
      </dgm:t>
    </dgm:pt>
    <dgm:pt modelId="{B6D9DE15-697B-42C2-B6A1-CE31260EED93}">
      <dgm:prSet phldrT="[Text]" custT="1"/>
      <dgm:spPr>
        <a:solidFill>
          <a:srgbClr val="009AD0"/>
        </a:solidFill>
      </dgm:spPr>
      <dgm:t>
        <a:bodyPr/>
        <a:lstStyle/>
        <a:p>
          <a:r>
            <a:rPr lang="en-US" sz="1100" b="1" dirty="0" smtClean="0">
              <a:latin typeface="Arial Narrow" pitchFamily="34" charset="0"/>
              <a:cs typeface="Arial" panose="020B0604020202020204" pitchFamily="34" charset="0"/>
            </a:rPr>
            <a:t>More than 450 clients</a:t>
          </a:r>
        </a:p>
        <a:p>
          <a:r>
            <a:rPr lang="en-US" sz="1100" b="1" dirty="0" smtClean="0">
              <a:latin typeface="Arial Narrow" pitchFamily="34" charset="0"/>
            </a:rPr>
            <a:t>across the globe</a:t>
          </a:r>
          <a:endParaRPr lang="en-US" sz="1100" b="1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 sz="1100" b="1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 sz="1100" b="1"/>
        </a:p>
      </dgm:t>
    </dgm:pt>
    <dgm:pt modelId="{244CE93D-3CE9-480A-BC40-D5795AE4CC61}">
      <dgm:prSet phldrT="[Text]" custT="1"/>
      <dgm:spPr>
        <a:solidFill>
          <a:srgbClr val="0079A4"/>
        </a:solidFill>
      </dgm:spPr>
      <dgm:t>
        <a:bodyPr/>
        <a:lstStyle/>
        <a:p>
          <a:r>
            <a:rPr lang="en-US" sz="1100" b="1" dirty="0" smtClean="0">
              <a:latin typeface="Arial Narrow" pitchFamily="34" charset="0"/>
            </a:rPr>
            <a:t>Over 1300 </a:t>
          </a:r>
          <a:r>
            <a:rPr lang="en-US" sz="1100" b="1" dirty="0">
              <a:latin typeface="Arial Narrow" pitchFamily="34" charset="0"/>
            </a:rPr>
            <a:t>Trainers</a:t>
          </a:r>
          <a:endParaRPr lang="en-US" sz="1100" b="1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 sz="1100" b="1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 sz="1100" b="1"/>
        </a:p>
      </dgm:t>
    </dgm:pt>
    <dgm:pt modelId="{9B51D59B-82FD-4623-85F1-F183D55A4F29}">
      <dgm:prSet custT="1"/>
      <dgm:spPr>
        <a:solidFill>
          <a:srgbClr val="1DC4FF"/>
        </a:solidFill>
      </dgm:spPr>
      <dgm:t>
        <a:bodyPr/>
        <a:lstStyle/>
        <a:p>
          <a:r>
            <a:rPr lang="en-US" sz="1100" b="1" dirty="0" smtClean="0">
              <a:latin typeface="Arial Narrow" pitchFamily="34" charset="0"/>
              <a:cs typeface="Arial" panose="020B0604020202020204" pitchFamily="34" charset="0"/>
            </a:rPr>
            <a:t>Best-in-class trainings on e</a:t>
          </a:r>
          <a:r>
            <a:rPr lang="en-US" sz="1100" b="1" dirty="0" smtClean="0">
              <a:latin typeface="Arial Narrow" pitchFamily="34" charset="0"/>
            </a:rPr>
            <a:t>merging technologies</a:t>
          </a:r>
          <a:endParaRPr lang="en-US" sz="1100" b="1" dirty="0"/>
        </a:p>
      </dgm:t>
    </dgm:pt>
    <dgm:pt modelId="{3B7F5997-F389-421C-8D14-B43AC19D613E}" type="parTrans" cxnId="{C3C9290A-4C0F-4D7B-BFF0-E1772AC2DB4D}">
      <dgm:prSet/>
      <dgm:spPr/>
      <dgm:t>
        <a:bodyPr/>
        <a:lstStyle/>
        <a:p>
          <a:endParaRPr lang="en-IN" sz="1100" b="1"/>
        </a:p>
      </dgm:t>
    </dgm:pt>
    <dgm:pt modelId="{C34EB1EC-6258-4C6A-9D2A-BB5A6493AC73}" type="sibTrans" cxnId="{C3C9290A-4C0F-4D7B-BFF0-E1772AC2DB4D}">
      <dgm:prSet/>
      <dgm:spPr/>
      <dgm:t>
        <a:bodyPr/>
        <a:lstStyle/>
        <a:p>
          <a:endParaRPr lang="en-IN" sz="1100" b="1"/>
        </a:p>
      </dgm:t>
    </dgm:pt>
    <dgm:pt modelId="{ABF7AEC2-9455-402B-B978-4CD87A3A0B60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FC5FB4D-BCD2-4ED8-AEDD-BCAE3BE930BC}" type="pres">
      <dgm:prSet presAssocID="{B9C32B05-62EA-407A-B21C-2310C7945705}" presName="fgShape" presStyleLbl="fgShp" presStyleIdx="0" presStyleCnt="1"/>
      <dgm:spPr>
        <a:noFill/>
      </dgm:spPr>
    </dgm:pt>
    <dgm:pt modelId="{301F34D6-1506-4399-82A5-40B52C61A29F}" type="pres">
      <dgm:prSet presAssocID="{B9C32B05-62EA-407A-B21C-2310C7945705}" presName="linComp" presStyleCnt="0"/>
      <dgm:spPr/>
    </dgm:pt>
    <dgm:pt modelId="{D33308C0-CF54-49C7-BCFD-2D84CFDF380D}" type="pres">
      <dgm:prSet presAssocID="{42D71409-67F9-455C-8C6D-716D284AAA6B}" presName="compNode" presStyleCnt="0"/>
      <dgm:spPr/>
    </dgm:pt>
    <dgm:pt modelId="{2CDEA8B3-4A4C-4D2A-BB89-909F542EAF96}" type="pres">
      <dgm:prSet presAssocID="{42D71409-67F9-455C-8C6D-716D284AAA6B}" presName="bkgdShape" presStyleLbl="node1" presStyleIdx="0" presStyleCnt="6"/>
      <dgm:spPr/>
      <dgm:t>
        <a:bodyPr/>
        <a:lstStyle/>
        <a:p>
          <a:endParaRPr lang="en-IN"/>
        </a:p>
      </dgm:t>
    </dgm:pt>
    <dgm:pt modelId="{282D6346-FEB1-497A-A7D4-74CD35430204}" type="pres">
      <dgm:prSet presAssocID="{42D71409-67F9-455C-8C6D-716D284AAA6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E1DE6F-F434-4A71-A35A-A4BA0E87A4C2}" type="pres">
      <dgm:prSet presAssocID="{42D71409-67F9-455C-8C6D-716D284AAA6B}" presName="invisiNode" presStyleLbl="node1" presStyleIdx="0" presStyleCnt="6"/>
      <dgm:spPr/>
    </dgm:pt>
    <dgm:pt modelId="{EB95469C-7057-4B5C-8C40-531788F76AD9}" type="pres">
      <dgm:prSet presAssocID="{42D71409-67F9-455C-8C6D-716D284AAA6B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C1E8A7-C6A8-45EA-992A-D1E89061284B}" type="pres">
      <dgm:prSet presAssocID="{478B7D3C-9FB4-4BC6-90AC-49960560DECD}" presName="sibTrans" presStyleLbl="sibTrans2D1" presStyleIdx="0" presStyleCnt="0"/>
      <dgm:spPr/>
      <dgm:t>
        <a:bodyPr/>
        <a:lstStyle/>
        <a:p>
          <a:endParaRPr lang="en-IN"/>
        </a:p>
      </dgm:t>
    </dgm:pt>
    <dgm:pt modelId="{6E64CE86-CCB5-475C-B2A1-DCDA48D31436}" type="pres">
      <dgm:prSet presAssocID="{F66099B6-DBBD-4AB0-82D2-877B80F846F7}" presName="compNode" presStyleCnt="0"/>
      <dgm:spPr/>
    </dgm:pt>
    <dgm:pt modelId="{E14A7ACF-3A90-4555-91E4-403BD1095C5C}" type="pres">
      <dgm:prSet presAssocID="{F66099B6-DBBD-4AB0-82D2-877B80F846F7}" presName="bkgdShape" presStyleLbl="node1" presStyleIdx="1" presStyleCnt="6"/>
      <dgm:spPr/>
      <dgm:t>
        <a:bodyPr/>
        <a:lstStyle/>
        <a:p>
          <a:endParaRPr lang="en-IN"/>
        </a:p>
      </dgm:t>
    </dgm:pt>
    <dgm:pt modelId="{08995890-0E56-4C61-80D6-F0A1ED4E3B58}" type="pres">
      <dgm:prSet presAssocID="{F66099B6-DBBD-4AB0-82D2-877B80F846F7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7C09DF-B4BE-48A6-95F5-EF817C071484}" type="pres">
      <dgm:prSet presAssocID="{F66099B6-DBBD-4AB0-82D2-877B80F846F7}" presName="invisiNode" presStyleLbl="node1" presStyleIdx="1" presStyleCnt="6"/>
      <dgm:spPr/>
    </dgm:pt>
    <dgm:pt modelId="{C4833423-7EC3-4C51-A87B-D15B3679E084}" type="pres">
      <dgm:prSet presAssocID="{F66099B6-DBBD-4AB0-82D2-877B80F846F7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A7E5FA-C98C-4814-9B08-8BB65B1E5D63}" type="pres">
      <dgm:prSet presAssocID="{BC531B32-9B0E-482E-BF91-65C61F17168D}" presName="sibTrans" presStyleLbl="sibTrans2D1" presStyleIdx="0" presStyleCnt="0"/>
      <dgm:spPr/>
      <dgm:t>
        <a:bodyPr/>
        <a:lstStyle/>
        <a:p>
          <a:endParaRPr lang="en-IN"/>
        </a:p>
      </dgm:t>
    </dgm:pt>
    <dgm:pt modelId="{B485878D-A9E7-4D26-96F9-50532D769B0A}" type="pres">
      <dgm:prSet presAssocID="{EE62A4F6-4AC4-435B-990E-81A71CE8CAC7}" presName="compNode" presStyleCnt="0"/>
      <dgm:spPr/>
    </dgm:pt>
    <dgm:pt modelId="{C3F99AA2-DEBD-47CB-AB79-3036D11247D6}" type="pres">
      <dgm:prSet presAssocID="{EE62A4F6-4AC4-435B-990E-81A71CE8CAC7}" presName="bkgdShape" presStyleLbl="node1" presStyleIdx="2" presStyleCnt="6" custLinFactNeighborY="-835"/>
      <dgm:spPr/>
      <dgm:t>
        <a:bodyPr/>
        <a:lstStyle/>
        <a:p>
          <a:endParaRPr lang="en-IN"/>
        </a:p>
      </dgm:t>
    </dgm:pt>
    <dgm:pt modelId="{E41F0031-2F3B-411F-86BA-DF29C04C0966}" type="pres">
      <dgm:prSet presAssocID="{EE62A4F6-4AC4-435B-990E-81A71CE8CAC7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959D8E-E27B-45BE-8EAE-EECC30F4963A}" type="pres">
      <dgm:prSet presAssocID="{EE62A4F6-4AC4-435B-990E-81A71CE8CAC7}" presName="invisiNode" presStyleLbl="node1" presStyleIdx="2" presStyleCnt="6"/>
      <dgm:spPr/>
    </dgm:pt>
    <dgm:pt modelId="{79888659-AF49-4DC4-B3C0-C33B0AAAF85D}" type="pres">
      <dgm:prSet presAssocID="{EE62A4F6-4AC4-435B-990E-81A71CE8CAC7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5CEB8B-2745-4664-A158-A0C46C015EF1}" type="pres">
      <dgm:prSet presAssocID="{389F9A93-0231-4877-8C41-5D5B8DD7AAC0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DD529D2-1F6E-41CC-8A4F-F6D30CEDAB25}" type="pres">
      <dgm:prSet presAssocID="{B6D9DE15-697B-42C2-B6A1-CE31260EED93}" presName="compNode" presStyleCnt="0"/>
      <dgm:spPr/>
    </dgm:pt>
    <dgm:pt modelId="{20B002E9-1E2B-4E89-B9B4-ECC20230F333}" type="pres">
      <dgm:prSet presAssocID="{B6D9DE15-697B-42C2-B6A1-CE31260EED93}" presName="bkgdShape" presStyleLbl="node1" presStyleIdx="3" presStyleCnt="6"/>
      <dgm:spPr/>
      <dgm:t>
        <a:bodyPr/>
        <a:lstStyle/>
        <a:p>
          <a:endParaRPr lang="en-IN"/>
        </a:p>
      </dgm:t>
    </dgm:pt>
    <dgm:pt modelId="{053BA712-3399-44E2-A66A-75EF9C1F4C79}" type="pres">
      <dgm:prSet presAssocID="{B6D9DE15-697B-42C2-B6A1-CE31260EED9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31CD2E-1261-4C07-A7A7-D3A45CF61A39}" type="pres">
      <dgm:prSet presAssocID="{B6D9DE15-697B-42C2-B6A1-CE31260EED93}" presName="invisiNode" presStyleLbl="node1" presStyleIdx="3" presStyleCnt="6"/>
      <dgm:spPr/>
    </dgm:pt>
    <dgm:pt modelId="{25F0EADA-4821-451A-85D3-43BCEB15FFD4}" type="pres">
      <dgm:prSet presAssocID="{B6D9DE15-697B-42C2-B6A1-CE31260EED93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649064A-48CA-4920-BA77-0583C2565E59}" type="pres">
      <dgm:prSet presAssocID="{B605B681-1ACB-4650-8600-F9223ABDDC16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8E601CE-A767-41C5-8368-40C555FBA8B7}" type="pres">
      <dgm:prSet presAssocID="{244CE93D-3CE9-480A-BC40-D5795AE4CC61}" presName="compNode" presStyleCnt="0"/>
      <dgm:spPr/>
    </dgm:pt>
    <dgm:pt modelId="{C642B738-A3A8-4F6A-86A2-5E350F949977}" type="pres">
      <dgm:prSet presAssocID="{244CE93D-3CE9-480A-BC40-D5795AE4CC61}" presName="bkgdShape" presStyleLbl="node1" presStyleIdx="4" presStyleCnt="6"/>
      <dgm:spPr/>
      <dgm:t>
        <a:bodyPr/>
        <a:lstStyle/>
        <a:p>
          <a:endParaRPr lang="en-IN"/>
        </a:p>
      </dgm:t>
    </dgm:pt>
    <dgm:pt modelId="{0DBDD025-CD40-436F-9002-ECE280705330}" type="pres">
      <dgm:prSet presAssocID="{244CE93D-3CE9-480A-BC40-D5795AE4CC61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3C0827-D58B-4E9D-AF15-93BE8A8B99E9}" type="pres">
      <dgm:prSet presAssocID="{244CE93D-3CE9-480A-BC40-D5795AE4CC61}" presName="invisiNode" presStyleLbl="node1" presStyleIdx="4" presStyleCnt="6"/>
      <dgm:spPr/>
    </dgm:pt>
    <dgm:pt modelId="{8528A45A-76F5-46E2-8CCD-E414DF6709AA}" type="pres">
      <dgm:prSet presAssocID="{244CE93D-3CE9-480A-BC40-D5795AE4CC61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3133C4E-C449-4BFA-87C0-4476472C9501}" type="pres">
      <dgm:prSet presAssocID="{AA2C577D-A278-4959-857E-CDA154440386}" presName="sibTrans" presStyleLbl="sibTrans2D1" presStyleIdx="0" presStyleCnt="0"/>
      <dgm:spPr/>
      <dgm:t>
        <a:bodyPr/>
        <a:lstStyle/>
        <a:p>
          <a:endParaRPr lang="en-IN"/>
        </a:p>
      </dgm:t>
    </dgm:pt>
    <dgm:pt modelId="{C9213D75-971D-419B-B51A-B774D0DDED83}" type="pres">
      <dgm:prSet presAssocID="{9B51D59B-82FD-4623-85F1-F183D55A4F29}" presName="compNode" presStyleCnt="0"/>
      <dgm:spPr/>
    </dgm:pt>
    <dgm:pt modelId="{6598F92C-860D-4D5F-B501-D3AAFE4299D0}" type="pres">
      <dgm:prSet presAssocID="{9B51D59B-82FD-4623-85F1-F183D55A4F29}" presName="bkgdShape" presStyleLbl="node1" presStyleIdx="5" presStyleCnt="6"/>
      <dgm:spPr/>
      <dgm:t>
        <a:bodyPr/>
        <a:lstStyle/>
        <a:p>
          <a:endParaRPr lang="en-IN"/>
        </a:p>
      </dgm:t>
    </dgm:pt>
    <dgm:pt modelId="{5FB71200-5408-4E8C-86C7-8DA096016D89}" type="pres">
      <dgm:prSet presAssocID="{9B51D59B-82FD-4623-85F1-F183D55A4F2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12B9F5-BAB4-4BC8-A32A-0A82F48AAB5B}" type="pres">
      <dgm:prSet presAssocID="{9B51D59B-82FD-4623-85F1-F183D55A4F29}" presName="invisiNode" presStyleLbl="node1" presStyleIdx="5" presStyleCnt="6"/>
      <dgm:spPr/>
    </dgm:pt>
    <dgm:pt modelId="{5D724D56-66CA-4925-9501-BD313A9D0975}" type="pres">
      <dgm:prSet presAssocID="{9B51D59B-82FD-4623-85F1-F183D55A4F29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7B5236F-1DDB-4DBB-B7F1-BF75EFBF5BE9}" type="presOf" srcId="{478B7D3C-9FB4-4BC6-90AC-49960560DECD}" destId="{EEC1E8A7-C6A8-45EA-992A-D1E89061284B}" srcOrd="0" destOrd="0" presId="urn:microsoft.com/office/officeart/2005/8/layout/hList7#2"/>
    <dgm:cxn modelId="{457B68B1-D12E-429B-9515-55060C5F1AB6}" type="presOf" srcId="{42D71409-67F9-455C-8C6D-716D284AAA6B}" destId="{282D6346-FEB1-497A-A7D4-74CD35430204}" srcOrd="1" destOrd="0" presId="urn:microsoft.com/office/officeart/2005/8/layout/hList7#2"/>
    <dgm:cxn modelId="{E0834228-1355-40D7-881E-E53A8D24458E}" type="presOf" srcId="{B6D9DE15-697B-42C2-B6A1-CE31260EED93}" destId="{053BA712-3399-44E2-A66A-75EF9C1F4C79}" srcOrd="1" destOrd="0" presId="urn:microsoft.com/office/officeart/2005/8/layout/hList7#2"/>
    <dgm:cxn modelId="{46FBA8B4-C1D0-45C8-B972-0BE2683D0407}" type="presOf" srcId="{9B51D59B-82FD-4623-85F1-F183D55A4F29}" destId="{6598F92C-860D-4D5F-B501-D3AAFE4299D0}" srcOrd="0" destOrd="0" presId="urn:microsoft.com/office/officeart/2005/8/layout/hList7#2"/>
    <dgm:cxn modelId="{66269B14-7EDE-4458-B5FB-BEF902944AF9}" type="presOf" srcId="{42D71409-67F9-455C-8C6D-716D284AAA6B}" destId="{2CDEA8B3-4A4C-4D2A-BB89-909F542EAF96}" srcOrd="0" destOrd="0" presId="urn:microsoft.com/office/officeart/2005/8/layout/hList7#2"/>
    <dgm:cxn modelId="{C28D25A9-9F22-470A-B1AD-96EEE85EAF9B}" type="presOf" srcId="{244CE93D-3CE9-480A-BC40-D5795AE4CC61}" destId="{C642B738-A3A8-4F6A-86A2-5E350F949977}" srcOrd="0" destOrd="0" presId="urn:microsoft.com/office/officeart/2005/8/layout/hList7#2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B8C0AF93-D43D-464A-916E-D4487E275708}" type="presOf" srcId="{F66099B6-DBBD-4AB0-82D2-877B80F846F7}" destId="{08995890-0E56-4C61-80D6-F0A1ED4E3B58}" srcOrd="1" destOrd="0" presId="urn:microsoft.com/office/officeart/2005/8/layout/hList7#2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1C1A90A5-1FE0-4156-BE73-20D4F49D31D1}" type="presOf" srcId="{EE62A4F6-4AC4-435B-990E-81A71CE8CAC7}" destId="{C3F99AA2-DEBD-47CB-AB79-3036D11247D6}" srcOrd="0" destOrd="0" presId="urn:microsoft.com/office/officeart/2005/8/layout/hList7#2"/>
    <dgm:cxn modelId="{53742E8B-9971-4F36-BE4F-57A23B35014B}" type="presOf" srcId="{9B51D59B-82FD-4623-85F1-F183D55A4F29}" destId="{5FB71200-5408-4E8C-86C7-8DA096016D89}" srcOrd="1" destOrd="0" presId="urn:microsoft.com/office/officeart/2005/8/layout/hList7#2"/>
    <dgm:cxn modelId="{7B1B240B-935F-407B-95B6-20EC1AB53CC0}" type="presOf" srcId="{B605B681-1ACB-4650-8600-F9223ABDDC16}" destId="{0649064A-48CA-4920-BA77-0583C2565E59}" srcOrd="0" destOrd="0" presId="urn:microsoft.com/office/officeart/2005/8/layout/hList7#2"/>
    <dgm:cxn modelId="{1E2D2156-81F4-467E-907B-2DEA3CDB8E93}" type="presOf" srcId="{BC531B32-9B0E-482E-BF91-65C61F17168D}" destId="{74A7E5FA-C98C-4814-9B08-8BB65B1E5D63}" srcOrd="0" destOrd="0" presId="urn:microsoft.com/office/officeart/2005/8/layout/hList7#2"/>
    <dgm:cxn modelId="{405B3403-086D-40A2-B15A-0EC8FCC34FCF}" type="presOf" srcId="{389F9A93-0231-4877-8C41-5D5B8DD7AAC0}" destId="{2C5CEB8B-2745-4664-A158-A0C46C015EF1}" srcOrd="0" destOrd="0" presId="urn:microsoft.com/office/officeart/2005/8/layout/hList7#2"/>
    <dgm:cxn modelId="{2E938E41-8996-457C-9433-9BA8E4A66E82}" type="presOf" srcId="{244CE93D-3CE9-480A-BC40-D5795AE4CC61}" destId="{0DBDD025-CD40-436F-9002-ECE280705330}" srcOrd="1" destOrd="0" presId="urn:microsoft.com/office/officeart/2005/8/layout/hList7#2"/>
    <dgm:cxn modelId="{4B04E18E-380F-4F19-987F-1C7E8929D235}" type="presOf" srcId="{B9C32B05-62EA-407A-B21C-2310C7945705}" destId="{ABF7AEC2-9455-402B-B978-4CD87A3A0B60}" srcOrd="0" destOrd="0" presId="urn:microsoft.com/office/officeart/2005/8/layout/hList7#2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1AD4AAB9-1CB7-45F3-9FBA-9D2F864681B3}" type="presOf" srcId="{EE62A4F6-4AC4-435B-990E-81A71CE8CAC7}" destId="{E41F0031-2F3B-411F-86BA-DF29C04C0966}" srcOrd="1" destOrd="0" presId="urn:microsoft.com/office/officeart/2005/8/layout/hList7#2"/>
    <dgm:cxn modelId="{C3C9290A-4C0F-4D7B-BFF0-E1772AC2DB4D}" srcId="{B9C32B05-62EA-407A-B21C-2310C7945705}" destId="{9B51D59B-82FD-4623-85F1-F183D55A4F29}" srcOrd="5" destOrd="0" parTransId="{3B7F5997-F389-421C-8D14-B43AC19D613E}" sibTransId="{C34EB1EC-6258-4C6A-9D2A-BB5A6493AC73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20D62178-CC53-437C-A496-CE756AA3B91D}" type="presOf" srcId="{F66099B6-DBBD-4AB0-82D2-877B80F846F7}" destId="{E14A7ACF-3A90-4555-91E4-403BD1095C5C}" srcOrd="0" destOrd="0" presId="urn:microsoft.com/office/officeart/2005/8/layout/hList7#2"/>
    <dgm:cxn modelId="{23AB7670-6FC5-47A4-82AB-276D63760830}" type="presOf" srcId="{AA2C577D-A278-4959-857E-CDA154440386}" destId="{B3133C4E-C449-4BFA-87C0-4476472C9501}" srcOrd="0" destOrd="0" presId="urn:microsoft.com/office/officeart/2005/8/layout/hList7#2"/>
    <dgm:cxn modelId="{5D5493F2-ABF4-4121-B539-14ECED871128}" type="presOf" srcId="{B6D9DE15-697B-42C2-B6A1-CE31260EED93}" destId="{20B002E9-1E2B-4E89-B9B4-ECC20230F333}" srcOrd="0" destOrd="0" presId="urn:microsoft.com/office/officeart/2005/8/layout/hList7#2"/>
    <dgm:cxn modelId="{C5E1E268-9DAE-4E4B-A6D0-1753EC81CE0C}" type="presParOf" srcId="{ABF7AEC2-9455-402B-B978-4CD87A3A0B60}" destId="{9FC5FB4D-BCD2-4ED8-AEDD-BCAE3BE930BC}" srcOrd="0" destOrd="0" presId="urn:microsoft.com/office/officeart/2005/8/layout/hList7#2"/>
    <dgm:cxn modelId="{6B7002A5-A94E-4C69-9581-F69E71BCC41D}" type="presParOf" srcId="{ABF7AEC2-9455-402B-B978-4CD87A3A0B60}" destId="{301F34D6-1506-4399-82A5-40B52C61A29F}" srcOrd="1" destOrd="0" presId="urn:microsoft.com/office/officeart/2005/8/layout/hList7#2"/>
    <dgm:cxn modelId="{277A59DA-DEF9-4047-A30C-28B9E80F6270}" type="presParOf" srcId="{301F34D6-1506-4399-82A5-40B52C61A29F}" destId="{D33308C0-CF54-49C7-BCFD-2D84CFDF380D}" srcOrd="0" destOrd="0" presId="urn:microsoft.com/office/officeart/2005/8/layout/hList7#2"/>
    <dgm:cxn modelId="{559A6248-9774-4B99-BD25-7D3E62B9BC4B}" type="presParOf" srcId="{D33308C0-CF54-49C7-BCFD-2D84CFDF380D}" destId="{2CDEA8B3-4A4C-4D2A-BB89-909F542EAF96}" srcOrd="0" destOrd="0" presId="urn:microsoft.com/office/officeart/2005/8/layout/hList7#2"/>
    <dgm:cxn modelId="{3611F400-46AA-4824-BED4-A30B3463AD0A}" type="presParOf" srcId="{D33308C0-CF54-49C7-BCFD-2D84CFDF380D}" destId="{282D6346-FEB1-497A-A7D4-74CD35430204}" srcOrd="1" destOrd="0" presId="urn:microsoft.com/office/officeart/2005/8/layout/hList7#2"/>
    <dgm:cxn modelId="{A9D69DAA-B58C-43F1-BA0D-64B93F417C1D}" type="presParOf" srcId="{D33308C0-CF54-49C7-BCFD-2D84CFDF380D}" destId="{77E1DE6F-F434-4A71-A35A-A4BA0E87A4C2}" srcOrd="2" destOrd="0" presId="urn:microsoft.com/office/officeart/2005/8/layout/hList7#2"/>
    <dgm:cxn modelId="{CEDA2415-2BC0-426E-AA01-4E7AB7A859A4}" type="presParOf" srcId="{D33308C0-CF54-49C7-BCFD-2D84CFDF380D}" destId="{EB95469C-7057-4B5C-8C40-531788F76AD9}" srcOrd="3" destOrd="0" presId="urn:microsoft.com/office/officeart/2005/8/layout/hList7#2"/>
    <dgm:cxn modelId="{10C5753E-D58C-4622-B0DF-08123D82DDAA}" type="presParOf" srcId="{301F34D6-1506-4399-82A5-40B52C61A29F}" destId="{EEC1E8A7-C6A8-45EA-992A-D1E89061284B}" srcOrd="1" destOrd="0" presId="urn:microsoft.com/office/officeart/2005/8/layout/hList7#2"/>
    <dgm:cxn modelId="{6FBB5361-BBDE-43C6-9B49-4D54394970CD}" type="presParOf" srcId="{301F34D6-1506-4399-82A5-40B52C61A29F}" destId="{6E64CE86-CCB5-475C-B2A1-DCDA48D31436}" srcOrd="2" destOrd="0" presId="urn:microsoft.com/office/officeart/2005/8/layout/hList7#2"/>
    <dgm:cxn modelId="{B7FD08F6-20CF-4F49-B66C-93DA2DBA7970}" type="presParOf" srcId="{6E64CE86-CCB5-475C-B2A1-DCDA48D31436}" destId="{E14A7ACF-3A90-4555-91E4-403BD1095C5C}" srcOrd="0" destOrd="0" presId="urn:microsoft.com/office/officeart/2005/8/layout/hList7#2"/>
    <dgm:cxn modelId="{0EDAE9DA-8BFF-4EDC-9077-2A19B5CDCA53}" type="presParOf" srcId="{6E64CE86-CCB5-475C-B2A1-DCDA48D31436}" destId="{08995890-0E56-4C61-80D6-F0A1ED4E3B58}" srcOrd="1" destOrd="0" presId="urn:microsoft.com/office/officeart/2005/8/layout/hList7#2"/>
    <dgm:cxn modelId="{AB19A540-CB82-49B3-A5CF-D5A74AC5D95A}" type="presParOf" srcId="{6E64CE86-CCB5-475C-B2A1-DCDA48D31436}" destId="{5A7C09DF-B4BE-48A6-95F5-EF817C071484}" srcOrd="2" destOrd="0" presId="urn:microsoft.com/office/officeart/2005/8/layout/hList7#2"/>
    <dgm:cxn modelId="{F95D4638-33DA-4CE5-99F7-3C7AF9DA210F}" type="presParOf" srcId="{6E64CE86-CCB5-475C-B2A1-DCDA48D31436}" destId="{C4833423-7EC3-4C51-A87B-D15B3679E084}" srcOrd="3" destOrd="0" presId="urn:microsoft.com/office/officeart/2005/8/layout/hList7#2"/>
    <dgm:cxn modelId="{E4342DAB-BD3B-4EAF-97A3-E05295FC1044}" type="presParOf" srcId="{301F34D6-1506-4399-82A5-40B52C61A29F}" destId="{74A7E5FA-C98C-4814-9B08-8BB65B1E5D63}" srcOrd="3" destOrd="0" presId="urn:microsoft.com/office/officeart/2005/8/layout/hList7#2"/>
    <dgm:cxn modelId="{3BCFE8C7-F43B-4809-AF40-767313709BF8}" type="presParOf" srcId="{301F34D6-1506-4399-82A5-40B52C61A29F}" destId="{B485878D-A9E7-4D26-96F9-50532D769B0A}" srcOrd="4" destOrd="0" presId="urn:microsoft.com/office/officeart/2005/8/layout/hList7#2"/>
    <dgm:cxn modelId="{E8442130-FED2-472D-82B2-61DC1AEEB466}" type="presParOf" srcId="{B485878D-A9E7-4D26-96F9-50532D769B0A}" destId="{C3F99AA2-DEBD-47CB-AB79-3036D11247D6}" srcOrd="0" destOrd="0" presId="urn:microsoft.com/office/officeart/2005/8/layout/hList7#2"/>
    <dgm:cxn modelId="{0DEB5CDD-7852-4456-BC92-95D9401F58D7}" type="presParOf" srcId="{B485878D-A9E7-4D26-96F9-50532D769B0A}" destId="{E41F0031-2F3B-411F-86BA-DF29C04C0966}" srcOrd="1" destOrd="0" presId="urn:microsoft.com/office/officeart/2005/8/layout/hList7#2"/>
    <dgm:cxn modelId="{35B7C4BE-B9E4-4905-BA20-5A396902907A}" type="presParOf" srcId="{B485878D-A9E7-4D26-96F9-50532D769B0A}" destId="{6F959D8E-E27B-45BE-8EAE-EECC30F4963A}" srcOrd="2" destOrd="0" presId="urn:microsoft.com/office/officeart/2005/8/layout/hList7#2"/>
    <dgm:cxn modelId="{9DB64B85-8D96-432B-9B38-2E418E2FDDDE}" type="presParOf" srcId="{B485878D-A9E7-4D26-96F9-50532D769B0A}" destId="{79888659-AF49-4DC4-B3C0-C33B0AAAF85D}" srcOrd="3" destOrd="0" presId="urn:microsoft.com/office/officeart/2005/8/layout/hList7#2"/>
    <dgm:cxn modelId="{BABB312F-EB58-426F-A747-9A9E24919BD5}" type="presParOf" srcId="{301F34D6-1506-4399-82A5-40B52C61A29F}" destId="{2C5CEB8B-2745-4664-A158-A0C46C015EF1}" srcOrd="5" destOrd="0" presId="urn:microsoft.com/office/officeart/2005/8/layout/hList7#2"/>
    <dgm:cxn modelId="{9B35F77E-E9E7-407A-A8EE-7F0DE128BF07}" type="presParOf" srcId="{301F34D6-1506-4399-82A5-40B52C61A29F}" destId="{FDD529D2-1F6E-41CC-8A4F-F6D30CEDAB25}" srcOrd="6" destOrd="0" presId="urn:microsoft.com/office/officeart/2005/8/layout/hList7#2"/>
    <dgm:cxn modelId="{FA5B696D-B3B0-4CB6-9BCC-A9018462594C}" type="presParOf" srcId="{FDD529D2-1F6E-41CC-8A4F-F6D30CEDAB25}" destId="{20B002E9-1E2B-4E89-B9B4-ECC20230F333}" srcOrd="0" destOrd="0" presId="urn:microsoft.com/office/officeart/2005/8/layout/hList7#2"/>
    <dgm:cxn modelId="{5F52E3C8-0AF9-40D7-AC92-BD6A81F8E32B}" type="presParOf" srcId="{FDD529D2-1F6E-41CC-8A4F-F6D30CEDAB25}" destId="{053BA712-3399-44E2-A66A-75EF9C1F4C79}" srcOrd="1" destOrd="0" presId="urn:microsoft.com/office/officeart/2005/8/layout/hList7#2"/>
    <dgm:cxn modelId="{4F034204-069B-4DF7-A792-805AE18C4AF3}" type="presParOf" srcId="{FDD529D2-1F6E-41CC-8A4F-F6D30CEDAB25}" destId="{2931CD2E-1261-4C07-A7A7-D3A45CF61A39}" srcOrd="2" destOrd="0" presId="urn:microsoft.com/office/officeart/2005/8/layout/hList7#2"/>
    <dgm:cxn modelId="{20A73EE6-4510-4AC0-AF79-E934D3A10CA9}" type="presParOf" srcId="{FDD529D2-1F6E-41CC-8A4F-F6D30CEDAB25}" destId="{25F0EADA-4821-451A-85D3-43BCEB15FFD4}" srcOrd="3" destOrd="0" presId="urn:microsoft.com/office/officeart/2005/8/layout/hList7#2"/>
    <dgm:cxn modelId="{AD8F73AE-599B-4873-BC7D-234653294C98}" type="presParOf" srcId="{301F34D6-1506-4399-82A5-40B52C61A29F}" destId="{0649064A-48CA-4920-BA77-0583C2565E59}" srcOrd="7" destOrd="0" presId="urn:microsoft.com/office/officeart/2005/8/layout/hList7#2"/>
    <dgm:cxn modelId="{E322303F-E77B-4083-8AE4-97A0D1ADAFE0}" type="presParOf" srcId="{301F34D6-1506-4399-82A5-40B52C61A29F}" destId="{58E601CE-A767-41C5-8368-40C555FBA8B7}" srcOrd="8" destOrd="0" presId="urn:microsoft.com/office/officeart/2005/8/layout/hList7#2"/>
    <dgm:cxn modelId="{ED604C95-B82F-40C7-BF1B-C407EA2D6F45}" type="presParOf" srcId="{58E601CE-A767-41C5-8368-40C555FBA8B7}" destId="{C642B738-A3A8-4F6A-86A2-5E350F949977}" srcOrd="0" destOrd="0" presId="urn:microsoft.com/office/officeart/2005/8/layout/hList7#2"/>
    <dgm:cxn modelId="{FE0EC252-B091-4904-8DE1-5DDD50B46C97}" type="presParOf" srcId="{58E601CE-A767-41C5-8368-40C555FBA8B7}" destId="{0DBDD025-CD40-436F-9002-ECE280705330}" srcOrd="1" destOrd="0" presId="urn:microsoft.com/office/officeart/2005/8/layout/hList7#2"/>
    <dgm:cxn modelId="{C5849576-C4FF-4696-BD90-D75B77BFB927}" type="presParOf" srcId="{58E601CE-A767-41C5-8368-40C555FBA8B7}" destId="{263C0827-D58B-4E9D-AF15-93BE8A8B99E9}" srcOrd="2" destOrd="0" presId="urn:microsoft.com/office/officeart/2005/8/layout/hList7#2"/>
    <dgm:cxn modelId="{217950E8-B78B-40CE-B9B1-6E43988AAA31}" type="presParOf" srcId="{58E601CE-A767-41C5-8368-40C555FBA8B7}" destId="{8528A45A-76F5-46E2-8CCD-E414DF6709AA}" srcOrd="3" destOrd="0" presId="urn:microsoft.com/office/officeart/2005/8/layout/hList7#2"/>
    <dgm:cxn modelId="{3522DF01-C1AB-43B1-A5F9-2F3F6BC89C28}" type="presParOf" srcId="{301F34D6-1506-4399-82A5-40B52C61A29F}" destId="{B3133C4E-C449-4BFA-87C0-4476472C9501}" srcOrd="9" destOrd="0" presId="urn:microsoft.com/office/officeart/2005/8/layout/hList7#2"/>
    <dgm:cxn modelId="{B0DE2E83-ABAF-4933-93FE-EA4CCF6F5D36}" type="presParOf" srcId="{301F34D6-1506-4399-82A5-40B52C61A29F}" destId="{C9213D75-971D-419B-B51A-B774D0DDED83}" srcOrd="10" destOrd="0" presId="urn:microsoft.com/office/officeart/2005/8/layout/hList7#2"/>
    <dgm:cxn modelId="{76DCDB97-BE90-40A0-998F-11F4295BFB68}" type="presParOf" srcId="{C9213D75-971D-419B-B51A-B774D0DDED83}" destId="{6598F92C-860D-4D5F-B501-D3AAFE4299D0}" srcOrd="0" destOrd="0" presId="urn:microsoft.com/office/officeart/2005/8/layout/hList7#2"/>
    <dgm:cxn modelId="{6E90798D-E8BE-4334-998C-264D263D0711}" type="presParOf" srcId="{C9213D75-971D-419B-B51A-B774D0DDED83}" destId="{5FB71200-5408-4E8C-86C7-8DA096016D89}" srcOrd="1" destOrd="0" presId="urn:microsoft.com/office/officeart/2005/8/layout/hList7#2"/>
    <dgm:cxn modelId="{07BBD1F2-DDCD-43D9-BA36-21C9BB8FA693}" type="presParOf" srcId="{C9213D75-971D-419B-B51A-B774D0DDED83}" destId="{5A12B9F5-BAB4-4BC8-A32A-0A82F48AAB5B}" srcOrd="2" destOrd="0" presId="urn:microsoft.com/office/officeart/2005/8/layout/hList7#2"/>
    <dgm:cxn modelId="{1818AB92-8BFD-454C-8A6D-82186B431A19}" type="presParOf" srcId="{C9213D75-971D-419B-B51A-B774D0DDED83}" destId="{5D724D56-66CA-4925-9501-BD313A9D0975}" srcOrd="3" destOrd="0" presId="urn:microsoft.com/office/officeart/2005/8/layout/hList7#2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EA8B3-4A4C-4D2A-BB89-909F542EAF96}">
      <dsp:nvSpPr>
        <dsp:cNvPr id="0" name=""/>
        <dsp:cNvSpPr/>
      </dsp:nvSpPr>
      <dsp:spPr>
        <a:xfrm>
          <a:off x="88" y="0"/>
          <a:ext cx="1182328" cy="3107391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latin typeface="Arial Narrow" pitchFamily="34" charset="0"/>
              <a:cs typeface="Arial" panose="020B0604020202020204" pitchFamily="34" charset="0"/>
            </a:rPr>
            <a:t>Cognixia</a:t>
          </a:r>
          <a:r>
            <a:rPr lang="en-US" sz="1100" b="1" kern="1200" dirty="0" smtClean="0">
              <a:latin typeface="Arial Narrow" pitchFamily="34" charset="0"/>
              <a:cs typeface="Arial" panose="020B0604020202020204" pitchFamily="34" charset="0"/>
            </a:rPr>
            <a:t> |  </a:t>
          </a:r>
          <a:r>
            <a:rPr lang="en-US" sz="1100" b="1" kern="1200" dirty="0" smtClean="0">
              <a:latin typeface="Arial Narrow" pitchFamily="34" charset="0"/>
            </a:rPr>
            <a:t>an award-winning training arm </a:t>
          </a:r>
          <a:r>
            <a:rPr lang="en-US" sz="1100" b="1" kern="1200" dirty="0">
              <a:latin typeface="Arial Narrow" pitchFamily="34" charset="0"/>
            </a:rPr>
            <a:t>of Collabera</a:t>
          </a:r>
          <a:endParaRPr lang="en-US" sz="1100" b="1" kern="1200" dirty="0"/>
        </a:p>
      </dsp:txBody>
      <dsp:txXfrm>
        <a:off x="88" y="1242956"/>
        <a:ext cx="1182328" cy="1242956"/>
      </dsp:txXfrm>
    </dsp:sp>
    <dsp:sp modelId="{EB95469C-7057-4B5C-8C40-531788F76AD9}">
      <dsp:nvSpPr>
        <dsp:cNvPr id="0" name=""/>
        <dsp:cNvSpPr/>
      </dsp:nvSpPr>
      <dsp:spPr>
        <a:xfrm>
          <a:off x="73872" y="186443"/>
          <a:ext cx="1034761" cy="10347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A7ACF-3A90-4555-91E4-403BD1095C5C}">
      <dsp:nvSpPr>
        <dsp:cNvPr id="0" name=""/>
        <dsp:cNvSpPr/>
      </dsp:nvSpPr>
      <dsp:spPr>
        <a:xfrm>
          <a:off x="1217886" y="0"/>
          <a:ext cx="1182328" cy="3107391"/>
        </a:xfrm>
        <a:prstGeom prst="roundRect">
          <a:avLst>
            <a:gd name="adj" fmla="val 10000"/>
          </a:avLst>
        </a:prstGeom>
        <a:solidFill>
          <a:srgbClr val="0079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 Narrow" pitchFamily="34" charset="0"/>
              <a:cs typeface="Arial" panose="020B0604020202020204" pitchFamily="34" charset="0"/>
            </a:rPr>
            <a:t>Delivered </a:t>
          </a:r>
          <a:r>
            <a:rPr lang="en-US" sz="1100" b="1" kern="1200" dirty="0" smtClean="0">
              <a:latin typeface="Arial Narrow" pitchFamily="34" charset="0"/>
              <a:cs typeface="Arial" panose="020B0604020202020204" pitchFamily="34" charset="0"/>
            </a:rPr>
            <a:t>trainings in  more than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  <a:cs typeface="Arial" panose="020B0604020202020204" pitchFamily="34" charset="0"/>
            </a:rPr>
            <a:t>37 countries</a:t>
          </a:r>
          <a:endParaRPr lang="en-US" sz="1100" b="1" kern="1200" dirty="0"/>
        </a:p>
      </dsp:txBody>
      <dsp:txXfrm>
        <a:off x="1217886" y="1242956"/>
        <a:ext cx="1182328" cy="1242956"/>
      </dsp:txXfrm>
    </dsp:sp>
    <dsp:sp modelId="{C4833423-7EC3-4C51-A87B-D15B3679E084}">
      <dsp:nvSpPr>
        <dsp:cNvPr id="0" name=""/>
        <dsp:cNvSpPr/>
      </dsp:nvSpPr>
      <dsp:spPr>
        <a:xfrm>
          <a:off x="1291670" y="186443"/>
          <a:ext cx="1034761" cy="10347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F99AA2-DEBD-47CB-AB79-3036D11247D6}">
      <dsp:nvSpPr>
        <dsp:cNvPr id="0" name=""/>
        <dsp:cNvSpPr/>
      </dsp:nvSpPr>
      <dsp:spPr>
        <a:xfrm>
          <a:off x="2435685" y="0"/>
          <a:ext cx="1182328" cy="3107391"/>
        </a:xfrm>
        <a:prstGeom prst="roundRect">
          <a:avLst>
            <a:gd name="adj" fmla="val 10000"/>
          </a:avLst>
        </a:prstGeom>
        <a:solidFill>
          <a:srgbClr val="1DC4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  <a:cs typeface="Arial" panose="020B0604020202020204" pitchFamily="34" charset="0"/>
            </a:rPr>
            <a:t>Over 1 | 00 | 000</a:t>
          </a:r>
          <a:endParaRPr lang="en-US" sz="1100" b="1" kern="1200" dirty="0">
            <a:latin typeface="Arial Narrow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  <a:cs typeface="Arial" panose="020B0604020202020204" pitchFamily="34" charset="0"/>
            </a:rPr>
            <a:t>professionals</a:t>
          </a:r>
          <a:endParaRPr lang="en-US" sz="1100" b="1" kern="1200" dirty="0">
            <a:latin typeface="Arial Narrow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</a:rPr>
            <a:t>trained worldwide</a:t>
          </a:r>
          <a:endParaRPr lang="en-US" sz="1100" b="1" kern="1200" dirty="0"/>
        </a:p>
      </dsp:txBody>
      <dsp:txXfrm>
        <a:off x="2435685" y="1242956"/>
        <a:ext cx="1182328" cy="1242956"/>
      </dsp:txXfrm>
    </dsp:sp>
    <dsp:sp modelId="{79888659-AF49-4DC4-B3C0-C33B0AAAF85D}">
      <dsp:nvSpPr>
        <dsp:cNvPr id="0" name=""/>
        <dsp:cNvSpPr/>
      </dsp:nvSpPr>
      <dsp:spPr>
        <a:xfrm>
          <a:off x="2509468" y="186443"/>
          <a:ext cx="1034761" cy="10347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002E9-1E2B-4E89-B9B4-ECC20230F333}">
      <dsp:nvSpPr>
        <dsp:cNvPr id="0" name=""/>
        <dsp:cNvSpPr/>
      </dsp:nvSpPr>
      <dsp:spPr>
        <a:xfrm>
          <a:off x="3653483" y="0"/>
          <a:ext cx="1182328" cy="3107391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  <a:cs typeface="Arial" panose="020B0604020202020204" pitchFamily="34" charset="0"/>
            </a:rPr>
            <a:t>More than 450 clients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</a:rPr>
            <a:t>across the globe</a:t>
          </a:r>
          <a:endParaRPr lang="en-US" sz="1100" b="1" kern="1200" dirty="0"/>
        </a:p>
      </dsp:txBody>
      <dsp:txXfrm>
        <a:off x="3653483" y="1242956"/>
        <a:ext cx="1182328" cy="1242956"/>
      </dsp:txXfrm>
    </dsp:sp>
    <dsp:sp modelId="{25F0EADA-4821-451A-85D3-43BCEB15FFD4}">
      <dsp:nvSpPr>
        <dsp:cNvPr id="0" name=""/>
        <dsp:cNvSpPr/>
      </dsp:nvSpPr>
      <dsp:spPr>
        <a:xfrm>
          <a:off x="3727267" y="186443"/>
          <a:ext cx="1034761" cy="10347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2B738-A3A8-4F6A-86A2-5E350F949977}">
      <dsp:nvSpPr>
        <dsp:cNvPr id="0" name=""/>
        <dsp:cNvSpPr/>
      </dsp:nvSpPr>
      <dsp:spPr>
        <a:xfrm>
          <a:off x="4871281" y="0"/>
          <a:ext cx="1182328" cy="3107391"/>
        </a:xfrm>
        <a:prstGeom prst="roundRect">
          <a:avLst>
            <a:gd name="adj" fmla="val 10000"/>
          </a:avLst>
        </a:prstGeom>
        <a:solidFill>
          <a:srgbClr val="0079A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</a:rPr>
            <a:t>Over 1300 </a:t>
          </a:r>
          <a:r>
            <a:rPr lang="en-US" sz="1100" b="1" kern="1200" dirty="0">
              <a:latin typeface="Arial Narrow" pitchFamily="34" charset="0"/>
            </a:rPr>
            <a:t>Trainers</a:t>
          </a:r>
          <a:endParaRPr lang="en-US" sz="1100" b="1" kern="1200" dirty="0"/>
        </a:p>
      </dsp:txBody>
      <dsp:txXfrm>
        <a:off x="4871281" y="1242956"/>
        <a:ext cx="1182328" cy="1242956"/>
      </dsp:txXfrm>
    </dsp:sp>
    <dsp:sp modelId="{8528A45A-76F5-46E2-8CCD-E414DF6709AA}">
      <dsp:nvSpPr>
        <dsp:cNvPr id="0" name=""/>
        <dsp:cNvSpPr/>
      </dsp:nvSpPr>
      <dsp:spPr>
        <a:xfrm>
          <a:off x="4945065" y="186443"/>
          <a:ext cx="1034761" cy="10347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98F92C-860D-4D5F-B501-D3AAFE4299D0}">
      <dsp:nvSpPr>
        <dsp:cNvPr id="0" name=""/>
        <dsp:cNvSpPr/>
      </dsp:nvSpPr>
      <dsp:spPr>
        <a:xfrm>
          <a:off x="6089079" y="0"/>
          <a:ext cx="1182328" cy="3107391"/>
        </a:xfrm>
        <a:prstGeom prst="roundRect">
          <a:avLst>
            <a:gd name="adj" fmla="val 10000"/>
          </a:avLst>
        </a:prstGeom>
        <a:solidFill>
          <a:srgbClr val="1DC4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 pitchFamily="34" charset="0"/>
              <a:cs typeface="Arial" panose="020B0604020202020204" pitchFamily="34" charset="0"/>
            </a:rPr>
            <a:t>Best-in-class trainings on e</a:t>
          </a:r>
          <a:r>
            <a:rPr lang="en-US" sz="1100" b="1" kern="1200" dirty="0" smtClean="0">
              <a:latin typeface="Arial Narrow" pitchFamily="34" charset="0"/>
            </a:rPr>
            <a:t>merging technologies</a:t>
          </a:r>
          <a:endParaRPr lang="en-US" sz="1100" b="1" kern="1200" dirty="0"/>
        </a:p>
      </dsp:txBody>
      <dsp:txXfrm>
        <a:off x="6089079" y="1242956"/>
        <a:ext cx="1182328" cy="1242956"/>
      </dsp:txXfrm>
    </dsp:sp>
    <dsp:sp modelId="{5D724D56-66CA-4925-9501-BD313A9D0975}">
      <dsp:nvSpPr>
        <dsp:cNvPr id="0" name=""/>
        <dsp:cNvSpPr/>
      </dsp:nvSpPr>
      <dsp:spPr>
        <a:xfrm>
          <a:off x="6162863" y="186443"/>
          <a:ext cx="1034761" cy="103476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5FB4D-BCD2-4ED8-AEDD-BCAE3BE930BC}">
      <dsp:nvSpPr>
        <dsp:cNvPr id="0" name=""/>
        <dsp:cNvSpPr/>
      </dsp:nvSpPr>
      <dsp:spPr>
        <a:xfrm>
          <a:off x="290859" y="2485912"/>
          <a:ext cx="6689777" cy="466108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187B-5ECD-4168-9BFF-19DB17B4F9D5}" type="datetimeFigureOut">
              <a:rPr lang="en-IN" smtClean="0"/>
              <a:pPr/>
              <a:t>12-11-2018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B8C7-73E3-40A1-AB0C-E690BD8F651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0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B8C7-73E3-40A1-AB0C-E690BD8F6512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22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parth.patel\Desktop\Master 1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 userDrawn="1"/>
        </p:nvSpPr>
        <p:spPr>
          <a:xfrm>
            <a:off x="7623776" y="4809351"/>
            <a:ext cx="1520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www.cognixia.com</a:t>
            </a:r>
            <a:endParaRPr lang="en-IN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rth.patel\Desktop\Master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76871" y="4777773"/>
            <a:ext cx="194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www.cognixia.com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28" y="4930175"/>
            <a:ext cx="4484728" cy="200055"/>
            <a:chOff x="291803" y="4930175"/>
            <a:chExt cx="4484728" cy="200055"/>
          </a:xfrm>
        </p:grpSpPr>
        <p:pic>
          <p:nvPicPr>
            <p:cNvPr id="17" name="Picture 16" descr="D:\IMAGES\usflag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4985197"/>
              <a:ext cx="165100" cy="90011"/>
            </a:xfrm>
            <a:prstGeom prst="rect">
              <a:avLst/>
            </a:prstGeom>
            <a:noFill/>
          </p:spPr>
        </p:pic>
        <p:pic>
          <p:nvPicPr>
            <p:cNvPr id="18" name="Picture 17" descr="D:\IMAGES\indiaflag.jp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803" y="4980911"/>
              <a:ext cx="161925" cy="98583"/>
            </a:xfrm>
            <a:prstGeom prst="rect">
              <a:avLst/>
            </a:prstGeom>
            <a:noFill/>
          </p:spPr>
        </p:pic>
        <p:pic>
          <p:nvPicPr>
            <p:cNvPr id="20" name="Picture 48" descr="Call Collabera TACT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1720" y="4985202"/>
              <a:ext cx="178905" cy="9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9" descr="Call Collabera TACT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7824" y="4985202"/>
              <a:ext cx="178905" cy="9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 userDrawn="1"/>
          </p:nvSpPr>
          <p:spPr>
            <a:xfrm>
              <a:off x="400986" y="4930175"/>
              <a:ext cx="8306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+91 89 8002 4735</a:t>
              </a:r>
              <a:endParaRPr lang="en-IN" sz="700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1298017" y="4930175"/>
              <a:ext cx="7857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+1</a:t>
              </a:r>
              <a:r>
                <a:rPr lang="en-US" sz="700" baseline="0" dirty="0">
                  <a:solidFill>
                    <a:schemeClr val="bg1"/>
                  </a:solidFill>
                </a:rPr>
                <a:t> </a:t>
              </a:r>
              <a:r>
                <a:rPr lang="en-US" sz="700" dirty="0">
                  <a:solidFill>
                    <a:schemeClr val="bg1"/>
                  </a:solidFill>
                </a:rPr>
                <a:t>97 3598 3969</a:t>
              </a:r>
              <a:endParaRPr lang="en-IN" sz="700" dirty="0"/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2185747" y="4930175"/>
              <a:ext cx="8306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+44 20 3808 4216</a:t>
              </a:r>
              <a:endParaRPr lang="en-IN" sz="700" dirty="0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3138135" y="4930175"/>
              <a:ext cx="7857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+973 1619  8549</a:t>
              </a:r>
            </a:p>
          </p:txBody>
        </p:sp>
        <p:pic>
          <p:nvPicPr>
            <p:cNvPr id="1026" name="Picture 2" descr="C:\Users\parth.patel\Desktop\72ppi\Asset 1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534" y="4991407"/>
              <a:ext cx="154089" cy="7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4035623" y="4930175"/>
              <a:ext cx="7409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700" u="none" dirty="0">
                  <a:solidFill>
                    <a:schemeClr val="bg1"/>
                  </a:solidFill>
                  <a:effectLst/>
                  <a:latin typeface="+mn-lt"/>
                  <a:ea typeface="Calibri"/>
                </a:rPr>
                <a:t>+65 31 590 991</a:t>
              </a:r>
              <a:endParaRPr lang="en-US" sz="700" u="none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26" Type="http://schemas.openxmlformats.org/officeDocument/2006/relationships/image" Target="../media/image41.jpe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7160" y="2316071"/>
            <a:ext cx="5806440" cy="712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itchFamily="34" charset="0"/>
              </a:rPr>
              <a:t>Emerging </a:t>
            </a:r>
            <a:r>
              <a:rPr lang="en-US" sz="2000" b="1" dirty="0">
                <a:solidFill>
                  <a:schemeClr val="accent5"/>
                </a:solidFill>
                <a:latin typeface="Arial Narrow" pitchFamily="34" charset="0"/>
              </a:rPr>
              <a:t>Technology </a:t>
            </a:r>
            <a:r>
              <a:rPr lang="en-US" sz="2000" b="1" dirty="0" smtClean="0">
                <a:solidFill>
                  <a:schemeClr val="accent5"/>
                </a:solidFill>
                <a:latin typeface="Arial Narrow" pitchFamily="34" charset="0"/>
              </a:rPr>
              <a:t>Training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Seamless Digital Transformation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745"/>
            <a:ext cx="3104370" cy="8638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8"/>
            <a:ext cx="86684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31590"/>
            <a:ext cx="86073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222222"/>
                </a:solidFill>
                <a:latin typeface="Arial" panose="020B0604020202020204" pitchFamily="34" charset="0"/>
              </a:rPr>
              <a:t>Job Profile : Technical Analyst (DC- Ops)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Technical Parameters:-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Candidates should have Good Knowledge of troubleshooting, maintenance, configuration, backup, server admin, technical support.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2.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Handle issues regarding Cisco, Routers, Switches, LAN &amp; WAN &amp; MAN connection, and also deals with Installation, Configuration, Maintenance, and Troubleshooting.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3.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Job roles involve support of products on windows Server, UNIX, Mainframe, Share Point, and Active Directory.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4.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Good knowledge in Installation of hardware &amp; Software.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5.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Work on Client Servers like Windows, Linux, UNIX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6.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Work on various Software-Applications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7.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Ability to troubleshoot common PC issues (Optional)</a:t>
            </a:r>
          </a:p>
          <a:p>
            <a:pPr marL="457200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8.</a:t>
            </a:r>
            <a:r>
              <a:rPr lang="en-US" sz="600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Antivirus monitoring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5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15566"/>
            <a:ext cx="8424936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Parameter for Communication (English).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         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1.Candidates should be comfortable in speaking English.</a:t>
            </a:r>
          </a:p>
          <a:p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         2.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Fluent in English communication</a:t>
            </a:r>
          </a:p>
          <a:p>
            <a:pPr marL="457200"/>
            <a:r>
              <a:rPr lang="en-US" sz="105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Other Conditions.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CTC 1.89L for the first 6 months hence after 2.2 LPA.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Free transport.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BTECH (CS/IT/EC/EE) /MCA/BCA/ candidates with 60% through-out in academics.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Designation Network (Network Analyst-DC-Ops).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Pure Tech/Software profile.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Location NOIDA.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Free Induction Training 30 days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No stipend/Salary during training.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Twice evaluation/test shall be conducted during training; candidates need to clear the</a:t>
            </a: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evaluation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as per our partners HTD parameters to finally join/on-board the organization.</a:t>
            </a:r>
          </a:p>
          <a:p>
            <a:pPr marL="457200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Kindly revert back with the tentative dates for Campus drive.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7196553"/>
              </p:ext>
            </p:extLst>
          </p:nvPr>
        </p:nvGraphicFramePr>
        <p:xfrm>
          <a:off x="936252" y="1203598"/>
          <a:ext cx="7271497" cy="310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09550"/>
            <a:ext cx="693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Cognixia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a leading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emerging technologies training provider</a:t>
            </a:r>
            <a:endParaRPr lang="en-IN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33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ditya Birla Financial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95350"/>
            <a:ext cx="1394840" cy="893764"/>
          </a:xfrm>
          <a:prstGeom prst="rect">
            <a:avLst/>
          </a:prstGeom>
          <a:noFill/>
        </p:spPr>
      </p:pic>
      <p:pic>
        <p:nvPicPr>
          <p:cNvPr id="3" name="Picture 3" descr="C:\Users\Dhruv.varun.COLLABERAIB\Desktop\video logo\Client Logos\Allian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576" y="1200150"/>
            <a:ext cx="1585024" cy="428705"/>
          </a:xfrm>
          <a:prstGeom prst="rect">
            <a:avLst/>
          </a:prstGeom>
          <a:noFill/>
        </p:spPr>
      </p:pic>
      <p:pic>
        <p:nvPicPr>
          <p:cNvPr id="4" name="Picture 4" descr="C:\Users\Dhruv.varun.COLLABERAIB\Desktop\video logo\Client Logos\2000px-American_Express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67150"/>
            <a:ext cx="875117" cy="915647"/>
          </a:xfrm>
          <a:prstGeom prst="rect">
            <a:avLst/>
          </a:prstGeom>
          <a:noFill/>
        </p:spPr>
      </p:pic>
      <p:pic>
        <p:nvPicPr>
          <p:cNvPr id="5" name="Picture 6" descr="Image result for BNP Parib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114550"/>
            <a:ext cx="1405901" cy="309062"/>
          </a:xfrm>
          <a:prstGeom prst="rect">
            <a:avLst/>
          </a:prstGeom>
          <a:noFill/>
        </p:spPr>
      </p:pic>
      <p:pic>
        <p:nvPicPr>
          <p:cNvPr id="6" name="Picture 10" descr="Image result for Prudenti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7667" y="1047750"/>
            <a:ext cx="1591733" cy="706980"/>
          </a:xfrm>
          <a:prstGeom prst="rect">
            <a:avLst/>
          </a:prstGeom>
          <a:noFill/>
        </p:spPr>
      </p:pic>
      <p:pic>
        <p:nvPicPr>
          <p:cNvPr id="7" name="Picture 12" descr="Image result for Societe Genera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6572" y="2114550"/>
            <a:ext cx="1600200" cy="339919"/>
          </a:xfrm>
          <a:prstGeom prst="rect">
            <a:avLst/>
          </a:prstGeom>
          <a:noFill/>
        </p:spPr>
      </p:pic>
      <p:pic>
        <p:nvPicPr>
          <p:cNvPr id="8" name="Picture 19" descr="Image result for Travele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419350"/>
            <a:ext cx="1353867" cy="914400"/>
          </a:xfrm>
          <a:prstGeom prst="rect">
            <a:avLst/>
          </a:prstGeom>
          <a:noFill/>
        </p:spPr>
      </p:pic>
      <p:pic>
        <p:nvPicPr>
          <p:cNvPr id="9" name="Picture 2" descr="C:\Users\Dhruv.varun.COLLABERAIB\Desktop\video logo\Client Logos\Akamai_Technologies,_Inc.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" y="1962150"/>
            <a:ext cx="1055056" cy="492439"/>
          </a:xfrm>
          <a:prstGeom prst="rect">
            <a:avLst/>
          </a:prstGeom>
          <a:noFill/>
        </p:spPr>
      </p:pic>
      <p:pic>
        <p:nvPicPr>
          <p:cNvPr id="10" name="Picture 4" descr="Image result for Alvarez &amp; Marsal logo"/>
          <p:cNvPicPr>
            <a:picLocks noChangeAspect="1" noChangeArrowheads="1"/>
          </p:cNvPicPr>
          <p:nvPr/>
        </p:nvPicPr>
        <p:blipFill>
          <a:blip r:embed="rId10" cstate="print"/>
          <a:srcRect l="4917" r="4563"/>
          <a:stretch>
            <a:fillRect/>
          </a:stretch>
        </p:blipFill>
        <p:spPr bwMode="auto">
          <a:xfrm>
            <a:off x="4800600" y="1951000"/>
            <a:ext cx="2590800" cy="760450"/>
          </a:xfrm>
          <a:prstGeom prst="rect">
            <a:avLst/>
          </a:prstGeom>
          <a:noFill/>
        </p:spPr>
      </p:pic>
      <p:pic>
        <p:nvPicPr>
          <p:cNvPr id="11" name="Picture 9" descr="C:\Users\Dhruv.varun.COLLABERAIB\Desktop\eClerx_Logo_Fina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3333750"/>
            <a:ext cx="1371600" cy="537102"/>
          </a:xfrm>
          <a:prstGeom prst="rect">
            <a:avLst/>
          </a:prstGeom>
          <a:noFill/>
        </p:spPr>
      </p:pic>
      <p:pic>
        <p:nvPicPr>
          <p:cNvPr id="12" name="Picture 12" descr="Image result for IBS PLC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3867150"/>
            <a:ext cx="847686" cy="870431"/>
          </a:xfrm>
          <a:prstGeom prst="rect">
            <a:avLst/>
          </a:prstGeom>
          <a:noFill/>
        </p:spPr>
      </p:pic>
      <p:pic>
        <p:nvPicPr>
          <p:cNvPr id="13" name="Picture 15" descr="Image result for IRIS Software logo"/>
          <p:cNvPicPr>
            <a:picLocks noChangeAspect="1" noChangeArrowheads="1"/>
          </p:cNvPicPr>
          <p:nvPr/>
        </p:nvPicPr>
        <p:blipFill>
          <a:blip r:embed="rId13" cstate="print"/>
          <a:srcRect t="29693" b="25767"/>
          <a:stretch>
            <a:fillRect/>
          </a:stretch>
        </p:blipFill>
        <p:spPr bwMode="auto">
          <a:xfrm>
            <a:off x="114300" y="2647950"/>
            <a:ext cx="999667" cy="457200"/>
          </a:xfrm>
          <a:prstGeom prst="rect">
            <a:avLst/>
          </a:prstGeom>
          <a:noFill/>
        </p:spPr>
      </p:pic>
      <p:pic>
        <p:nvPicPr>
          <p:cNvPr id="14" name="Picture 21" descr="Image result for PMC Retail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3867150"/>
            <a:ext cx="859760" cy="882829"/>
          </a:xfrm>
          <a:prstGeom prst="rect">
            <a:avLst/>
          </a:prstGeom>
          <a:noFill/>
        </p:spPr>
      </p:pic>
      <p:pic>
        <p:nvPicPr>
          <p:cNvPr id="15" name="Picture 23" descr="Image result for Wolters Kluwer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75733" y="1428750"/>
            <a:ext cx="1863467" cy="304800"/>
          </a:xfrm>
          <a:prstGeom prst="rect">
            <a:avLst/>
          </a:prstGeom>
          <a:noFill/>
        </p:spPr>
      </p:pic>
      <p:pic>
        <p:nvPicPr>
          <p:cNvPr id="16" name="Picture 2" descr="Image result for Aureus Analytics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05172" y="2724150"/>
            <a:ext cx="1143000" cy="308566"/>
          </a:xfrm>
          <a:prstGeom prst="rect">
            <a:avLst/>
          </a:prstGeom>
          <a:noFill/>
        </p:spPr>
      </p:pic>
      <p:pic>
        <p:nvPicPr>
          <p:cNvPr id="17" name="Picture 4" descr="Image result for CapGemini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00600" y="2647950"/>
            <a:ext cx="1295400" cy="409208"/>
          </a:xfrm>
          <a:prstGeom prst="rect">
            <a:avLst/>
          </a:prstGeom>
          <a:noFill/>
        </p:spPr>
      </p:pic>
      <p:pic>
        <p:nvPicPr>
          <p:cNvPr id="18" name="Picture 7" descr="Image result for Compucom Logo"/>
          <p:cNvPicPr>
            <a:picLocks noChangeAspect="1" noChangeArrowheads="1"/>
          </p:cNvPicPr>
          <p:nvPr/>
        </p:nvPicPr>
        <p:blipFill>
          <a:blip r:embed="rId18" cstate="print"/>
          <a:srcRect t="21307" b="30267"/>
          <a:stretch>
            <a:fillRect/>
          </a:stretch>
        </p:blipFill>
        <p:spPr bwMode="auto">
          <a:xfrm>
            <a:off x="2057400" y="3257550"/>
            <a:ext cx="1752600" cy="429578"/>
          </a:xfrm>
          <a:prstGeom prst="rect">
            <a:avLst/>
          </a:prstGeom>
          <a:noFill/>
        </p:spPr>
      </p:pic>
      <p:pic>
        <p:nvPicPr>
          <p:cNvPr id="19" name="Picture 19" descr="Image result for United Technologies 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4300" y="3333750"/>
            <a:ext cx="1897141" cy="350329"/>
          </a:xfrm>
          <a:prstGeom prst="rect">
            <a:avLst/>
          </a:prstGeom>
          <a:noFill/>
        </p:spPr>
      </p:pic>
      <p:pic>
        <p:nvPicPr>
          <p:cNvPr id="20" name="Picture 20" descr="C:\Users\Dhruv.varun.COLLABERAIB\Desktop\video logo\Client Logos\Wipro_Logo_RGB_PNG.png"/>
          <p:cNvPicPr>
            <a:picLocks noChangeAspect="1" noChangeArrowheads="1"/>
          </p:cNvPicPr>
          <p:nvPr/>
        </p:nvPicPr>
        <p:blipFill>
          <a:blip r:embed="rId20" cstate="print"/>
          <a:srcRect t="13159" b="7886"/>
          <a:stretch>
            <a:fillRect/>
          </a:stretch>
        </p:blipFill>
        <p:spPr bwMode="auto">
          <a:xfrm>
            <a:off x="114300" y="3790950"/>
            <a:ext cx="1036505" cy="914400"/>
          </a:xfrm>
          <a:prstGeom prst="rect">
            <a:avLst/>
          </a:prstGeom>
          <a:noFill/>
        </p:spPr>
      </p:pic>
      <p:pic>
        <p:nvPicPr>
          <p:cNvPr id="21" name="Picture 5" descr="Image result for GlobalLogic 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68344" y="2615294"/>
            <a:ext cx="1042657" cy="514331"/>
          </a:xfrm>
          <a:prstGeom prst="rect">
            <a:avLst/>
          </a:prstGeom>
          <a:noFill/>
        </p:spPr>
      </p:pic>
      <p:pic>
        <p:nvPicPr>
          <p:cNvPr id="22" name="Picture 11" descr="Image result for Microland Logo"/>
          <p:cNvPicPr>
            <a:picLocks noChangeAspect="1" noChangeArrowheads="1"/>
          </p:cNvPicPr>
          <p:nvPr/>
        </p:nvPicPr>
        <p:blipFill>
          <a:blip r:embed="rId22" cstate="print"/>
          <a:srcRect l="5780" t="35029" r="7519" b="36947"/>
          <a:stretch>
            <a:fillRect/>
          </a:stretch>
        </p:blipFill>
        <p:spPr bwMode="auto">
          <a:xfrm>
            <a:off x="3886200" y="3295650"/>
            <a:ext cx="1143000" cy="381000"/>
          </a:xfrm>
          <a:prstGeom prst="rect">
            <a:avLst/>
          </a:prstGeom>
          <a:noFill/>
        </p:spPr>
      </p:pic>
      <p:pic>
        <p:nvPicPr>
          <p:cNvPr id="23" name="Picture 22" descr="C:\Users\Dhruv.varun.COLLABERAIB\Desktop\video logo\Client Logos\com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67601" y="2185453"/>
            <a:ext cx="1523999" cy="386297"/>
          </a:xfrm>
          <a:prstGeom prst="rect">
            <a:avLst/>
          </a:prstGeom>
          <a:noFill/>
        </p:spPr>
      </p:pic>
      <p:pic>
        <p:nvPicPr>
          <p:cNvPr id="24" name="Picture 24" descr="Image result for Tanla Solutions- Log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71600" y="3790950"/>
            <a:ext cx="1253032" cy="897537"/>
          </a:xfrm>
          <a:prstGeom prst="rect">
            <a:avLst/>
          </a:prstGeom>
          <a:noFill/>
        </p:spPr>
      </p:pic>
      <p:pic>
        <p:nvPicPr>
          <p:cNvPr id="25" name="Picture 28" descr="Image result for Verizon Logo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81600" y="3257550"/>
            <a:ext cx="1509440" cy="356993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5DF5EB6-7522-4191-9A9D-FCDF9502B53A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324600" y="2571750"/>
            <a:ext cx="1348813" cy="61064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400" y="216972"/>
            <a:ext cx="693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Our Clients</a:t>
            </a:r>
            <a:endParaRPr lang="en-IN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nesh.joshi\Desktop\TACTPPTIMGS\world map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48" y="767525"/>
            <a:ext cx="7437284" cy="4044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6800" y="216972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  <a:latin typeface="+mj-lt"/>
              </a:rPr>
              <a:t>Our Footprint</a:t>
            </a:r>
            <a:endParaRPr lang="en-IN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47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"/>
            <a:ext cx="91440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8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80399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For more information or to set up an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appointment | 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kindly contact us today. 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C:\Users\parth.patel\Desktop\04-09-2018\72ppi\Asset 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90" y="339502"/>
            <a:ext cx="2784898" cy="7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441" y="1851670"/>
            <a:ext cx="248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</a:rPr>
              <a:t>THANK YOU</a:t>
            </a:r>
            <a:endParaRPr lang="en-IN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8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87</Words>
  <Application>Microsoft Office PowerPoint</Application>
  <PresentationFormat>On-screen Show (16:9)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Dhruv.varun</dc:creator>
  <cp:lastModifiedBy>Pargas</cp:lastModifiedBy>
  <cp:revision>159</cp:revision>
  <dcterms:created xsi:type="dcterms:W3CDTF">2018-07-11T06:27:01Z</dcterms:created>
  <dcterms:modified xsi:type="dcterms:W3CDTF">2018-11-12T12:12:12Z</dcterms:modified>
</cp:coreProperties>
</file>